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2" autoAdjust="0"/>
  </p:normalViewPr>
  <p:slideViewPr>
    <p:cSldViewPr>
      <p:cViewPr varScale="1">
        <p:scale>
          <a:sx n="45" d="100"/>
          <a:sy n="45" d="100"/>
        </p:scale>
        <p:origin x="5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42F13-8C8C-413E-9FBA-51D98FDDE00A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ED301-95BB-477A-BB99-C9864F7DF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99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4ED301-95BB-477A-BB99-C9864F7DF09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4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26207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32370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24985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645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56397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95681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313789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0645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53804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449017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3001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CD29-E6EE-4AED-AE13-2A455A4E740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0AB4-1F35-4F22-A7C7-3B4BA4C6E3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96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57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7200" dirty="0">
                <a:solidFill>
                  <a:srgbClr val="FF0000"/>
                </a:solidFill>
                <a:latin typeface="Georgia" panose="02040502050405020303" pitchFamily="18" charset="0"/>
              </a:rPr>
              <a:t>VERB TENSES:USE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2090712"/>
            <a:ext cx="7486600" cy="3786559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323A713E-17C3-4A47-BE97-F09E2EFC7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14476"/>
              </p:ext>
            </p:extLst>
          </p:nvPr>
        </p:nvGraphicFramePr>
        <p:xfrm>
          <a:off x="179512" y="1682231"/>
          <a:ext cx="8564488" cy="493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4488">
                  <a:extLst>
                    <a:ext uri="{9D8B030D-6E8A-4147-A177-3AD203B41FA5}">
                      <a16:colId xmlns:a16="http://schemas.microsoft.com/office/drawing/2014/main" val="3072733921"/>
                    </a:ext>
                  </a:extLst>
                </a:gridCol>
              </a:tblGrid>
              <a:tr h="47596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82224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PRESENT 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797037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PRESENT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95790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FUTURE-BE GOING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645004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FUTURE -WILL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547904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PAST 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285119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PAST CONTINUOUS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389041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PRESENT PERFECT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62232"/>
                  </a:ext>
                </a:extLst>
              </a:tr>
              <a:tr h="6550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PRESENT PERFECT CONTINUOUS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41338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it-IT" b="1" dirty="0"/>
                        <a:t>PAST PERFECT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14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0285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973C84-59B9-4CC5-99FA-646854CA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PAST PERFECT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C9121B2-0423-40AF-8217-D918048A8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86999"/>
              </p:ext>
            </p:extLst>
          </p:nvPr>
        </p:nvGraphicFramePr>
        <p:xfrm>
          <a:off x="477917" y="1412776"/>
          <a:ext cx="8229600" cy="46962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5659841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40738390"/>
                    </a:ext>
                  </a:extLst>
                </a:gridCol>
              </a:tblGrid>
              <a:tr h="4696296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PARLARE DI UN’ AZIONE CHE E’ AVVENUTA PRIMA DI UN’ALTRA AZIONE NEL PASSATO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WHEN WE ARRIVED AT THE STATION THE TRAIN HAD ALREADY LEFT.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5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7849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AD860C7-640C-4556-AC54-1D0EF0FFE86B}"/>
              </a:ext>
            </a:extLst>
          </p:cNvPr>
          <p:cNvSpPr/>
          <p:nvPr/>
        </p:nvSpPr>
        <p:spPr>
          <a:xfrm>
            <a:off x="323528" y="76470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</a:rPr>
              <a:t>PRESENT SIMPLE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B95A28E-C7DA-4A65-8B3D-6F90695E7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873982"/>
              </p:ext>
            </p:extLst>
          </p:nvPr>
        </p:nvGraphicFramePr>
        <p:xfrm>
          <a:off x="611560" y="1772816"/>
          <a:ext cx="8100900" cy="46862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11516">
                  <a:extLst>
                    <a:ext uri="{9D8B030D-6E8A-4147-A177-3AD203B41FA5}">
                      <a16:colId xmlns:a16="http://schemas.microsoft.com/office/drawing/2014/main" val="3107719881"/>
                    </a:ext>
                  </a:extLst>
                </a:gridCol>
                <a:gridCol w="5189384">
                  <a:extLst>
                    <a:ext uri="{9D8B030D-6E8A-4147-A177-3AD203B41FA5}">
                      <a16:colId xmlns:a16="http://schemas.microsoft.com/office/drawing/2014/main" val="2621139310"/>
                    </a:ext>
                  </a:extLst>
                </a:gridCol>
              </a:tblGrid>
              <a:tr h="127557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PER PARLARE DI DATI DI FATTO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I COME FROM BATH.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8797994"/>
                  </a:ext>
                </a:extLst>
              </a:tr>
              <a:tr h="1110981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PER PARLARE DI AZIONI ABITUALI E STILI DI VITA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SHE GOES TO THE CINEMA ON SUNDAYS.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365084"/>
                  </a:ext>
                </a:extLst>
              </a:tr>
              <a:tr h="1110981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PER PARLARE DI CIO’ CHE PIACE O NON PIACE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I DON’T LIKE DANCING.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064507"/>
                  </a:ext>
                </a:extLst>
              </a:tr>
              <a:tr h="1110981">
                <a:tc>
                  <a:txBody>
                    <a:bodyPr/>
                    <a:lstStyle/>
                    <a:p>
                      <a:r>
                        <a:rPr lang="it-IT" b="1" dirty="0"/>
                        <a:t>PER PARLARE DEL FUTURO:QUANDO SI PARLA DI EVENTI PROGRAMMATI O ORARI UFFICIALI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WHAT TIME DOES THE TRAIN LEAVE TONIGHT?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314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96893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D8FE119-1064-4DEC-841A-F83D04CB8180}"/>
              </a:ext>
            </a:extLst>
          </p:cNvPr>
          <p:cNvSpPr/>
          <p:nvPr/>
        </p:nvSpPr>
        <p:spPr>
          <a:xfrm>
            <a:off x="1475656" y="62068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PRESENT CONTINUOUS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B7B610D-4A83-4524-8F93-1146EFEF5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208622"/>
              </p:ext>
            </p:extLst>
          </p:nvPr>
        </p:nvGraphicFramePr>
        <p:xfrm>
          <a:off x="467544" y="1892304"/>
          <a:ext cx="8208912" cy="307339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92033654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1330209813"/>
                    </a:ext>
                  </a:extLst>
                </a:gridCol>
              </a:tblGrid>
              <a:tr h="972132">
                <a:tc>
                  <a:txBody>
                    <a:bodyPr/>
                    <a:lstStyle/>
                    <a:p>
                      <a:r>
                        <a:rPr lang="it-IT" b="1" dirty="0"/>
                        <a:t>PER PARLARE DI AZIONI IN SVOLGIMENTO IN QUESTO MOMENTO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I’M READING AT THE MOMENT.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146723"/>
                  </a:ext>
                </a:extLst>
              </a:tr>
              <a:tr h="1129127">
                <a:tc>
                  <a:txBody>
                    <a:bodyPr/>
                    <a:lstStyle/>
                    <a:p>
                      <a:r>
                        <a:rPr lang="it-IT" b="1" dirty="0"/>
                        <a:t>PER PARLARE DI AZIONI IN UN PERIODO DI TEMPO PRESENTE CIRCOSCRITTO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SHE’S WORKING HARD THESE DAYS.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848848"/>
                  </a:ext>
                </a:extLst>
              </a:tr>
              <a:tr h="972132">
                <a:tc>
                  <a:txBody>
                    <a:bodyPr/>
                    <a:lstStyle/>
                    <a:p>
                      <a:r>
                        <a:rPr lang="it-IT" b="1" dirty="0"/>
                        <a:t>PER PARLARE DI UN PROGRAMMA STABILITO PER IL FUTURO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I’M SEEING THE DENTIST TOMORROW.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54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61849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356E59C-3021-4DC4-BEC2-EFBCEECA5E68}"/>
              </a:ext>
            </a:extLst>
          </p:cNvPr>
          <p:cNvSpPr/>
          <p:nvPr/>
        </p:nvSpPr>
        <p:spPr>
          <a:xfrm>
            <a:off x="2051720" y="404664"/>
            <a:ext cx="49664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FUTURE-BE GOING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3A8BF96-2D67-44C4-B914-E1CF1EBF1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53696"/>
              </p:ext>
            </p:extLst>
          </p:nvPr>
        </p:nvGraphicFramePr>
        <p:xfrm>
          <a:off x="395536" y="1988840"/>
          <a:ext cx="8424936" cy="432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958162392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1578738329"/>
                    </a:ext>
                  </a:extLst>
                </a:gridCol>
              </a:tblGrid>
              <a:tr h="1956583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PARLARE DI INTENZIONI , DI QUALCOSA CHE SI E’ DECISO DI FARE IN FUTURO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WHAT ARE YOU GOING TO DO WHEN YOU LEAVE SCHOOL?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31242"/>
                  </a:ext>
                </a:extLst>
              </a:tr>
              <a:tr h="2363897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FARE PREVISIONI CERTE BASATE SU DATI OGGETTIVI AL MOMENTO ATTUALE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IT IS VERY COLD.IT’S GOING TO SNOW.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7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49920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FUTURE-WILL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72DC637-6767-40FE-BE28-6BE26A979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81587"/>
              </p:ext>
            </p:extLst>
          </p:nvPr>
        </p:nvGraphicFramePr>
        <p:xfrm>
          <a:off x="251520" y="1397000"/>
          <a:ext cx="8435280" cy="4912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8000">
                  <a:extLst>
                    <a:ext uri="{9D8B030D-6E8A-4147-A177-3AD203B41FA5}">
                      <a16:colId xmlns:a16="http://schemas.microsoft.com/office/drawing/2014/main" val="2022991653"/>
                    </a:ext>
                  </a:extLst>
                </a:gridCol>
                <a:gridCol w="4317280">
                  <a:extLst>
                    <a:ext uri="{9D8B030D-6E8A-4147-A177-3AD203B41FA5}">
                      <a16:colId xmlns:a16="http://schemas.microsoft.com/office/drawing/2014/main" val="293137871"/>
                    </a:ext>
                  </a:extLst>
                </a:gridCol>
              </a:tblGrid>
              <a:tr h="982464">
                <a:tc>
                  <a:txBody>
                    <a:bodyPr/>
                    <a:lstStyle/>
                    <a:p>
                      <a:r>
                        <a:rPr lang="it-IT" b="1" dirty="0"/>
                        <a:t>PER OFFRIRSI DI FARE QUALCOSA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I’LL DO THE WASHING-UP.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544840"/>
                  </a:ext>
                </a:extLst>
              </a:tr>
              <a:tr h="982464">
                <a:tc>
                  <a:txBody>
                    <a:bodyPr/>
                    <a:lstStyle/>
                    <a:p>
                      <a:r>
                        <a:rPr lang="it-IT" b="1" dirty="0"/>
                        <a:t>PER PARLARE DI UNA DECISIONE PRESA NEL MOMENTO IN CUI SI PARLA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 LIKE THIS CD. I’LL BUY 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5480"/>
                  </a:ext>
                </a:extLst>
              </a:tr>
              <a:tr h="982464">
                <a:tc>
                  <a:txBody>
                    <a:bodyPr/>
                    <a:lstStyle/>
                    <a:p>
                      <a:r>
                        <a:rPr lang="it-IT" b="1" dirty="0"/>
                        <a:t>PER FARE PREVISIONI PER IL FUTURO BASATE SU CIO’ CHE SI PENSA, SI SPERA POSSA ACCADERE IN FUTURO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WILL PEOPLE LIVE UNDER THE SEA IN 2080?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69127"/>
                  </a:ext>
                </a:extLst>
              </a:tr>
              <a:tr h="982464">
                <a:tc>
                  <a:txBody>
                    <a:bodyPr/>
                    <a:lstStyle/>
                    <a:p>
                      <a:r>
                        <a:rPr lang="it-IT" b="1" dirty="0"/>
                        <a:t>PER FARE PREVISIONI  CHE SONO CERTE</a:t>
                      </a:r>
                    </a:p>
                    <a:p>
                      <a:r>
                        <a:rPr lang="it-IT" b="1" dirty="0"/>
                        <a:t> ( DATI SCIENTIFICI..)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IT WILL BE SUNDAY TOMORROW.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996738"/>
                  </a:ext>
                </a:extLst>
              </a:tr>
              <a:tr h="982464">
                <a:tc>
                  <a:txBody>
                    <a:bodyPr/>
                    <a:lstStyle/>
                    <a:p>
                      <a:r>
                        <a:rPr lang="it-IT" b="1" dirty="0"/>
                        <a:t>PER FARE PROMESSE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WE WON’T TELL ANYONE YOUR SECRET.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564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6523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38B74-B40E-4D35-88A9-990FA5BB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PAST SIMPLE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D101228-03D4-49E9-AA88-27FD11BF1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84549"/>
              </p:ext>
            </p:extLst>
          </p:nvPr>
        </p:nvGraphicFramePr>
        <p:xfrm>
          <a:off x="477917" y="1412776"/>
          <a:ext cx="8229600" cy="46962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5659841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40738390"/>
                    </a:ext>
                  </a:extLst>
                </a:gridCol>
              </a:tblGrid>
              <a:tr h="4696296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PARLARE DI AZIONI COMPLETAMENTE CONCLUSE NEL PASSATO, COME EVIDENZIATO DAL CONTESTO O DA ESPRESSIONI DI TEMPO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WHERE DID YOU GO ON HOLIDAY LAST YEAR? I WENT TO LONDON.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5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9492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BF9EA9-1A87-4AE1-83D5-50A101D7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PAST CONTINUOUS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7B76B29-286B-4546-952B-637DFBD9E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18067"/>
              </p:ext>
            </p:extLst>
          </p:nvPr>
        </p:nvGraphicFramePr>
        <p:xfrm>
          <a:off x="457200" y="1397000"/>
          <a:ext cx="8229600" cy="47683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4213517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22357177"/>
                    </a:ext>
                  </a:extLst>
                </a:gridCol>
              </a:tblGrid>
              <a:tr h="1795169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r>
                        <a:rPr lang="it-IT" b="1" dirty="0"/>
                        <a:t>PER DESCRIVERE AZIONI IN CORSO  DI SVOLGIMENTO IN UN DETERMINATO MOMENTO DEL PASSATO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WHAT WERE YOU DOING AT 7.00 YESTERDAY MORNING?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783812"/>
                  </a:ext>
                </a:extLst>
              </a:tr>
              <a:tr h="1486567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r>
                        <a:rPr lang="it-IT" b="1" dirty="0"/>
                        <a:t>PER DESCRIVERE UNA SCENA IN UNA STORIA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THE SUN WAS SHINING.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178502"/>
                  </a:ext>
                </a:extLst>
              </a:tr>
              <a:tr h="1486567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r>
                        <a:rPr lang="it-IT" b="1" dirty="0"/>
                        <a:t>PER DESCRIVERE UN’AZIONE IN CORSO NEL PASSATO CHE VIENE INTERROTTA DA UNA PIU’ BREVE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b="1" dirty="0"/>
                        <a:t>WE WERE HAVING LUNCH WHEN HE ARRIVED.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17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63458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22B399-73AC-463A-AFAB-C9E87E2B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PRESENT PERFECT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98ADFB9-05C9-42A6-997A-DCB111D97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83239"/>
              </p:ext>
            </p:extLst>
          </p:nvPr>
        </p:nvGraphicFramePr>
        <p:xfrm>
          <a:off x="395536" y="1988840"/>
          <a:ext cx="8424936" cy="432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958162392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1578738329"/>
                    </a:ext>
                  </a:extLst>
                </a:gridCol>
              </a:tblGrid>
              <a:tr h="1956583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PARLARE DELLE ESPERIENZE FATTE NELLA VITA FINO AL MOMENTO ATTUALE (AZIONI CHE RIGUARDANO L’ARCO DI TEMPO IN CUI MI TROVO)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I HAVE BEEN TO LONDON MANY TIMES.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31242"/>
                  </a:ext>
                </a:extLst>
              </a:tr>
              <a:tr h="2363897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DESCRIVERE LA DURATA DI UN’AZIONE (VERBI DI STATO)/</a:t>
                      </a:r>
                    </a:p>
                    <a:p>
                      <a:r>
                        <a:rPr lang="it-IT" b="1" dirty="0"/>
                        <a:t>PER DESCRIVERE </a:t>
                      </a:r>
                    </a:p>
                    <a:p>
                      <a:r>
                        <a:rPr lang="it-IT" b="1" dirty="0"/>
                        <a:t>UN’AZIONE CHE E’ INIZIATA NEL PASSATO E PERDURA NEL PRESENTE</a:t>
                      </a:r>
                    </a:p>
                    <a:p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I HAVEN’T SEEN MARY FOR A LONG TIME.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7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467537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940C3-4B2F-4DF6-9DDC-16753906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PRESENT PERFECT CONTINUOUS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F6BE9EC-4098-4531-84B6-649C69B47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93351"/>
              </p:ext>
            </p:extLst>
          </p:nvPr>
        </p:nvGraphicFramePr>
        <p:xfrm>
          <a:off x="457200" y="2060848"/>
          <a:ext cx="8229600" cy="4192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5659841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40738390"/>
                    </a:ext>
                  </a:extLst>
                </a:gridCol>
              </a:tblGrid>
              <a:tr h="4192240">
                <a:tc>
                  <a:txBody>
                    <a:bodyPr/>
                    <a:lstStyle/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endParaRPr lang="it-IT" b="1" dirty="0"/>
                    </a:p>
                    <a:p>
                      <a:r>
                        <a:rPr lang="it-IT" b="1" dirty="0"/>
                        <a:t>PER DESCRIVERE LA DURATA DI UN’AZIONE (VERBI DI AZIONE)/</a:t>
                      </a:r>
                    </a:p>
                    <a:p>
                      <a:r>
                        <a:rPr lang="it-IT" b="1" dirty="0"/>
                        <a:t>PER DESCRIVERE </a:t>
                      </a:r>
                    </a:p>
                    <a:p>
                      <a:r>
                        <a:rPr lang="it-IT" b="1" dirty="0"/>
                        <a:t>UN’AZIONE CHE E’ INIZIATA NEL PASSATO E PERDURA NEL PRESENTE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WE HAVE BEEN LEARNING ENGLISH FOR A LONG TIME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5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3871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506</Words>
  <Application>Microsoft Office PowerPoint</Application>
  <PresentationFormat>Presentazione su schermo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Tema di Office</vt:lpstr>
      <vt:lpstr>VERB TENSES:USE</vt:lpstr>
      <vt:lpstr>Presentazione standard di PowerPoint</vt:lpstr>
      <vt:lpstr>Presentazione standard di PowerPoint</vt:lpstr>
      <vt:lpstr>Presentazione standard di PowerPoint</vt:lpstr>
      <vt:lpstr>FUTURE-WILL </vt:lpstr>
      <vt:lpstr>PAST SIMPLE </vt:lpstr>
      <vt:lpstr>PAST CONTINUOUS </vt:lpstr>
      <vt:lpstr>PRESENT PERFECT </vt:lpstr>
      <vt:lpstr>PRESENT PERFECT CONTINUOUS </vt:lpstr>
      <vt:lpstr>PAST PERFECT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mariabeatrice bianucci</dc:creator>
  <cp:lastModifiedBy>mariabeatrice bianucci</cp:lastModifiedBy>
  <cp:revision>82</cp:revision>
  <dcterms:created xsi:type="dcterms:W3CDTF">2018-09-15T13:57:56Z</dcterms:created>
  <dcterms:modified xsi:type="dcterms:W3CDTF">2018-09-17T21:31:08Z</dcterms:modified>
</cp:coreProperties>
</file>